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0"/>
  </p:handoutMasterIdLst>
  <p:sldIdLst>
    <p:sldId id="706" r:id="rId3"/>
    <p:sldId id="752" r:id="rId5"/>
    <p:sldId id="703" r:id="rId6"/>
    <p:sldId id="754" r:id="rId7"/>
    <p:sldId id="755" r:id="rId8"/>
    <p:sldId id="761" r:id="rId9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 峰" initials="高" lastIdx="0" clrIdx="0"/>
  <p:cmAuthor id="2" name="Author" initials="A" lastIdx="0" clrIdx="1"/>
  <p:cmAuthor id="3" name="wang liandi" initials="w" lastIdx="0" clrIdx="2"/>
  <p:cmAuthor id="4" name="作者" initials="A" lastIdx="0" clrIdx="3"/>
  <p:cmAuthor id="5" name="Ben" initials="" lastIdx="0" clrIdx="4"/>
  <p:cmAuthor id="6" name="1206988966@qq.com" initials="1" lastIdx="0" clrIdx="5"/>
  <p:cmAuthor id="7" name="姜伟光" initials="姜" lastIdx="0" clrIdx="6"/>
  <p:cmAuthor id="8" name="爱的小本" initials="爱" lastIdx="0" clrIdx="7"/>
  <p:cmAuthor id="9" name="PC" initials="P" lastIdx="0" clrIdx="8"/>
  <p:cmAuthor id="10" name="ming qiu" initials="m" lastIdx="0" clrIdx="9"/>
  <p:cmAuthor id="11" name="pc" initials="p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203864"/>
    <a:srgbClr val="2F3D54"/>
    <a:srgbClr val="003192"/>
    <a:srgbClr val="C00000"/>
    <a:srgbClr val="FFFBEF"/>
    <a:srgbClr val="FFF8E5"/>
    <a:srgbClr val="FFFFFF"/>
    <a:srgbClr val="FFFFE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6" autoAdjust="0"/>
    <p:restoredTop sz="89160" autoAdjust="0"/>
  </p:normalViewPr>
  <p:slideViewPr>
    <p:cSldViewPr snapToGrid="0" showGuides="1">
      <p:cViewPr varScale="1">
        <p:scale>
          <a:sx n="100" d="100"/>
          <a:sy n="100" d="100"/>
        </p:scale>
        <p:origin x="132" y="84"/>
      </p:cViewPr>
      <p:guideLst>
        <p:guide orient="horz" pos="21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44"/>
    </p:cViewPr>
  </p:sorterViewPr>
  <p:notesViewPr>
    <p:cSldViewPr snapToGrid="0">
      <p:cViewPr varScale="1">
        <p:scale>
          <a:sx n="71" d="100"/>
          <a:sy n="71" d="100"/>
        </p:scale>
        <p:origin x="15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D5CC371-5C21-4121-88AD-51E7F5312E0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1394" y="1241425"/>
            <a:ext cx="5954889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708DA46-F0D6-41CD-BAF7-7584A2C9C38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DB786-849C-4C30-BA63-9D48E52960FA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2FD7B-B189-48D3-BE95-28F28F3CC5E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抬头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小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2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中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6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大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142752"/>
            <a:ext cx="12191999" cy="585370"/>
          </a:xfrm>
        </p:spPr>
        <p:txBody>
          <a:bodyPr lIns="0" rIns="0">
            <a:noAutofit/>
          </a:bodyPr>
          <a:lstStyle>
            <a:lvl1pPr algn="ctr">
              <a:defRPr sz="40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-3" y="718381"/>
            <a:ext cx="12192003" cy="331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88883" y="87682"/>
            <a:ext cx="2903117" cy="54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0" y="139173"/>
            <a:ext cx="12192000" cy="58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395976" y="6457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69020" y="3909721"/>
            <a:ext cx="6171203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PI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       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汇报人：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时间：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年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月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日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58537" y="1406657"/>
            <a:ext cx="5074920" cy="135255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zh-CN" altLang="en-US" sz="8000" b="1" spc="15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3335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工作汇报</a:t>
            </a:r>
            <a:endParaRPr lang="zh-CN" altLang="en-US" sz="8000" b="1" spc="1510" dirty="0">
              <a:ln w="9525">
                <a:solidFill>
                  <a:schemeClr val="bg1"/>
                </a:solidFill>
                <a:prstDash val="solid"/>
              </a:ln>
              <a:solidFill>
                <a:srgbClr val="13335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810" y="1032510"/>
            <a:ext cx="12195810" cy="2385060"/>
            <a:chOff x="-6" y="1337"/>
            <a:chExt cx="19206" cy="3756"/>
          </a:xfrm>
        </p:grpSpPr>
        <p:sp>
          <p:nvSpPr>
            <p:cNvPr id="6" name="Rectangle 3"/>
            <p:cNvSpPr/>
            <p:nvPr/>
          </p:nvSpPr>
          <p:spPr>
            <a:xfrm>
              <a:off x="96" y="1337"/>
              <a:ext cx="18971" cy="3757"/>
            </a:xfrm>
            <a:prstGeom prst="rect">
              <a:avLst/>
            </a:prstGeom>
            <a:gradFill>
              <a:gsLst>
                <a:gs pos="20000">
                  <a:srgbClr val="0070C0"/>
                </a:gs>
                <a:gs pos="70000">
                  <a:srgbClr val="00206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5400" b="1" kern="1100" spc="1100" dirty="0">
                  <a:ln w="9525">
                    <a:noFill/>
                    <a:prstDash val="solid"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项目名称</a:t>
              </a:r>
              <a:endParaRPr lang="zh-CN" altLang="en-US" sz="5400" b="1" kern="1100" spc="1100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Straight Connector 5"/>
            <p:cNvCxnSpPr/>
            <p:nvPr/>
          </p:nvCxnSpPr>
          <p:spPr>
            <a:xfrm>
              <a:off x="0" y="484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5"/>
            <p:cNvCxnSpPr/>
            <p:nvPr/>
          </p:nvCxnSpPr>
          <p:spPr>
            <a:xfrm>
              <a:off x="0" y="1629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5"/>
            <p:cNvCxnSpPr/>
            <p:nvPr/>
          </p:nvCxnSpPr>
          <p:spPr>
            <a:xfrm>
              <a:off x="0" y="195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5"/>
            <p:cNvCxnSpPr/>
            <p:nvPr/>
          </p:nvCxnSpPr>
          <p:spPr>
            <a:xfrm>
              <a:off x="-6" y="4494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/>
        </p:nvSpPr>
        <p:spPr>
          <a:xfrm>
            <a:off x="567690" y="302895"/>
            <a:ext cx="1640840" cy="5511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复审</a:t>
            </a:r>
            <a:endParaRPr lang="zh-CN" altLang="en-US" sz="2400" b="1"/>
          </a:p>
        </p:txBody>
      </p:sp>
      <p:pic>
        <p:nvPicPr>
          <p:cNvPr id="5" name="Picture 2" descr="F:\院徽院标\贵州医科大学附属金阳医院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08" y="247750"/>
            <a:ext cx="4175787" cy="65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项目基本信息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03300" y="1324610"/>
            <a:ext cx="9892665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2400">
                <a:sym typeface="+mn-ea"/>
              </a:rPr>
              <a:t>项目名称：</a:t>
            </a:r>
            <a:endParaRPr lang="zh-CN" altLang="en-US" sz="2400"/>
          </a:p>
          <a:p>
            <a:pPr>
              <a:lnSpc>
                <a:spcPct val="200000"/>
              </a:lnSpc>
            </a:pPr>
            <a:r>
              <a:rPr lang="zh-CN" altLang="en-US" sz="2400">
                <a:sym typeface="+mn-ea"/>
              </a:rPr>
              <a:t>试验分期（适用于注册试验）：</a:t>
            </a:r>
            <a:endParaRPr lang="zh-CN" altLang="en-US" sz="2400"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400">
                <a:sym typeface="+mn-ea"/>
              </a:rPr>
              <a:t>申办者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发起人：</a:t>
            </a:r>
            <a:r>
              <a:rPr lang="zh-CN" altLang="en-US" sz="2400">
                <a:sym typeface="Wingdings 2" panose="05020102010507070707" charset="0"/>
              </a:rPr>
              <a:t></a:t>
            </a:r>
            <a:r>
              <a:rPr lang="en-US" altLang="zh-CN" sz="2400">
                <a:sym typeface="+mn-ea"/>
              </a:rPr>
              <a:t>NMPA 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基金（</a:t>
            </a:r>
            <a:r>
              <a:rPr lang="zh-CN" altLang="en-US" sz="2400" u="sng">
                <a:sym typeface="Wingdings 2" panose="05020102010507070707" charset="0"/>
              </a:rPr>
              <a:t>名称</a:t>
            </a:r>
            <a:r>
              <a:rPr lang="zh-CN" altLang="en-US" sz="2400">
                <a:sym typeface="Wingdings 2" panose="05020102010507070707" charset="0"/>
              </a:rPr>
              <a:t>）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研究者</a:t>
            </a:r>
            <a:endParaRPr lang="zh-CN" altLang="en-US" sz="2400"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400">
                <a:sym typeface="+mn-ea"/>
              </a:rPr>
              <a:t>组长单位：</a:t>
            </a:r>
            <a:endParaRPr lang="zh-CN" altLang="en-US" sz="2400"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CRO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400">
                <a:sym typeface="+mn-ea"/>
              </a:rPr>
              <a:t>研究中心：贵阳市第二人民医院</a:t>
            </a:r>
            <a:r>
              <a:rPr lang="en-US" altLang="zh-CN" sz="2400">
                <a:sym typeface="+mn-ea"/>
              </a:rPr>
              <a:t>   </a:t>
            </a:r>
            <a:r>
              <a:rPr lang="en-US" sz="2400">
                <a:sym typeface="+mn-ea"/>
              </a:rPr>
              <a:t>XXXX</a:t>
            </a:r>
            <a:r>
              <a:rPr lang="zh-CN" altLang="en-US" sz="2400">
                <a:sym typeface="+mn-ea"/>
              </a:rPr>
              <a:t>科</a:t>
            </a:r>
            <a:endParaRPr lang="zh-CN" altLang="en-US" sz="2400"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400">
                <a:sym typeface="+mn-ea"/>
              </a:rPr>
              <a:t>主要研究者：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  <a:sym typeface="+mn-ea"/>
              </a:rPr>
              <a:t>初审信息</a:t>
            </a:r>
            <a:endParaRPr lang="zh-CN" altLang="en-US" dirty="0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3276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初审时间</a:t>
            </a:r>
            <a:endParaRPr lang="zh-CN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获得审查意见时间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初审意见涉及文件的名称及版本信息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10210" fontAlgn="auto">
              <a:lnSpc>
                <a:spcPct val="200000"/>
              </a:lnSpc>
              <a:spcAft>
                <a:spcPts val="600"/>
              </a:spcAft>
            </a:pP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针对初审意见的修改情况</a:t>
            </a:r>
            <a:endParaRPr lang="zh-CN" altLang="en-US"/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1828800" y="2240280"/>
          <a:ext cx="8532495" cy="260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5"/>
                <a:gridCol w="2844165"/>
                <a:gridCol w="2844165"/>
              </a:tblGrid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初审意见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修改前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修改后</a:t>
                      </a: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1.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2.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3.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对初审意见未修改的原因</a:t>
            </a:r>
            <a:endParaRPr lang="zh-CN" altLang="en-US"/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1828800" y="3048000"/>
          <a:ext cx="853313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9505"/>
                <a:gridCol w="4873625"/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初审意见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未修改原因</a:t>
                      </a: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6"/>
          <p:cNvSpPr txBox="1"/>
          <p:nvPr/>
        </p:nvSpPr>
        <p:spPr>
          <a:xfrm>
            <a:off x="1848168" y="980758"/>
            <a:ext cx="8018463" cy="7683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                     </a:t>
            </a:r>
            <a:r>
              <a:rPr kumimoji="0" lang="zh-CN" altLang="en-US" sz="44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感谢倾听！</a:t>
            </a:r>
            <a:endParaRPr kumimoji="0" lang="zh-CN" altLang="en-US" sz="4400" b="1" i="0" u="none" strike="noStrike" kern="1200" cap="none" spc="100" normalizeH="0" baseline="0" noProof="1">
              <a:ln>
                <a:noFill/>
              </a:ln>
              <a:solidFill>
                <a:srgbClr val="C00000"/>
              </a:solidFill>
              <a:effectLst>
                <a:outerShdw blurRad="381000" dist="38100" dir="2700000" algn="tl">
                  <a:srgbClr val="000000">
                    <a:alpha val="2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2060575"/>
            <a:ext cx="6929755" cy="41446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3f8d323c-a661-497b-887d-182cc2fedd36}"/>
  <p:tag name="TABLE_ENDDRAG_ORIGIN_RECT" val="671*204"/>
  <p:tag name="TABLE_ENDDRAG_RECT" val="144*176*671*204"/>
</p:tagLst>
</file>

<file path=ppt/tags/tag2.xml><?xml version="1.0" encoding="utf-8"?>
<p:tagLst xmlns:p="http://schemas.openxmlformats.org/presentationml/2006/main">
  <p:tag name="KSO_WM_UNIT_TABLE_BEAUTIFY" val="smartTable{ab3e8ebd-511e-4a41-8d91-eb20dac47010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aHei+FuturaL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273</Words>
  <Application>WPS 演示</Application>
  <PresentationFormat>宽屏</PresentationFormat>
  <Paragraphs>51</Paragraphs>
  <Slides>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Arial</vt:lpstr>
      <vt:lpstr>黑体</vt:lpstr>
      <vt:lpstr>Wingdings 2</vt:lpstr>
      <vt:lpstr>Wingdings</vt:lpstr>
      <vt:lpstr>Arial Unicode MS</vt:lpstr>
      <vt:lpstr>Office 主题​​</vt:lpstr>
      <vt:lpstr>PowerPoint 演示文稿</vt:lpstr>
      <vt:lpstr>项目基本信息</vt:lpstr>
      <vt:lpstr>初审信息</vt:lpstr>
      <vt:lpstr>针对初审意见的修改情况</vt:lpstr>
      <vt:lpstr>对初审意见未修改的原因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J.W. Zhao</dc:creator>
  <cp:lastModifiedBy>Administrator</cp:lastModifiedBy>
  <cp:revision>2066</cp:revision>
  <cp:lastPrinted>2022-03-30T08:49:00Z</cp:lastPrinted>
  <dcterms:created xsi:type="dcterms:W3CDTF">2022-03-30T08:49:00Z</dcterms:created>
  <dcterms:modified xsi:type="dcterms:W3CDTF">2026-01-05T03:16:16Z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CF9731FC9E5E4AE482760401ADB7AAFF</vt:lpwstr>
  </property>
  <property fmtid="{D5CDD505-2E9C-101B-9397-08002B2CF9AE}" pid="3" name="KSOProductBuildVer">
    <vt:lpwstr>2052-12.1.0.24034</vt:lpwstr>
  </property>
</Properties>
</file>