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706" r:id="rId3"/>
    <p:sldId id="756" r:id="rId5"/>
    <p:sldId id="703" r:id="rId6"/>
    <p:sldId id="754" r:id="rId7"/>
    <p:sldId id="762" r:id="rId8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0" clrIdx="0"/>
  <p:cmAuthor id="2" name="Author" initials="A" lastIdx="0" clrIdx="1"/>
  <p:cmAuthor id="3" name="wang liandi" initials="w" lastIdx="0" clrIdx="2"/>
  <p:cmAuthor id="4" name="作者" initials="A" lastIdx="0" clrIdx="3"/>
  <p:cmAuthor id="5" name="Ben" initials="" lastIdx="0" clrIdx="4"/>
  <p:cmAuthor id="6" name="1206988966@qq.com" initials="1" lastIdx="0" clrIdx="5"/>
  <p:cmAuthor id="7" name="姜伟光" initials="姜" lastIdx="0" clrIdx="6"/>
  <p:cmAuthor id="8" name="爱的小本" initials="爱" lastIdx="0" clrIdx="7"/>
  <p:cmAuthor id="9" name="PC" initials="P" lastIdx="0" clrIdx="8"/>
  <p:cmAuthor id="10" name="ming qiu" initials="m" lastIdx="0" clrIdx="9"/>
  <p:cmAuthor id="11" name="pc" initials="p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203864"/>
    <a:srgbClr val="2F3D54"/>
    <a:srgbClr val="003192"/>
    <a:srgbClr val="C00000"/>
    <a:srgbClr val="FFFBEF"/>
    <a:srgbClr val="FFF8E5"/>
    <a:srgbClr val="FFFFFF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84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2FD7B-B189-48D3-BE95-28F28F3CC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640840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修正案</a:t>
            </a:r>
            <a:endParaRPr lang="zh-CN" altLang="en-US" sz="2400" b="1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10742930" cy="4815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r>
              <a:rPr lang="zh-CN" altLang="en-US" sz="2400">
                <a:sym typeface="Wingdings 2" panose="05020102010507070707" charset="0"/>
              </a:rPr>
              <a:t></a:t>
            </a:r>
            <a:r>
              <a:rPr lang="en-US" altLang="zh-CN" sz="2400">
                <a:sym typeface="+mn-ea"/>
              </a:rPr>
              <a:t>NMPA 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基金（</a:t>
            </a:r>
            <a:r>
              <a:rPr lang="zh-CN" altLang="en-US" sz="2400" u="sng">
                <a:sym typeface="Wingdings 2" panose="05020102010507070707" charset="0"/>
              </a:rPr>
              <a:t>名称</a:t>
            </a:r>
            <a:r>
              <a:rPr lang="zh-CN" altLang="en-US" sz="2400">
                <a:sym typeface="Wingdings 2" panose="05020102010507070707" charset="0"/>
              </a:rPr>
              <a:t>）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研究者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是否涉及遗传办申请：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（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行政审批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备案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时间：</a:t>
            </a:r>
            <a:r>
              <a:rPr lang="en-US" altLang="zh-CN" sz="24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        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）否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sym typeface="+mn-ea"/>
              </a:rPr>
              <a:t>初审信息</a:t>
            </a:r>
            <a:endParaRPr lang="zh-CN" altLang="en-US" dirty="0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276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初审时间</a:t>
            </a:r>
            <a:endParaRPr lang="zh-CN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获得审查意见时间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初审批准文件及版本信息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修改内容</a:t>
            </a:r>
            <a:endParaRPr lang="zh-CN" altLang="en-US"/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830070" y="1678305"/>
          <a:ext cx="8532495" cy="3905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499"/>
                <a:gridCol w="1706880"/>
                <a:gridCol w="1706118"/>
                <a:gridCol w="1706880"/>
                <a:gridCol w="1706118"/>
              </a:tblGrid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涉及文件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修改前内容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修改后内容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修改原因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修改后文件版本</a:t>
                      </a: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1.</a:t>
                      </a:r>
                      <a:r>
                        <a:rPr lang="zh-CN" altLang="en-US"/>
                        <a:t>方案（含版本信息）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2.</a:t>
                      </a:r>
                      <a:r>
                        <a:rPr lang="zh-CN" altLang="en-US" sz="1800">
                          <a:sym typeface="+mn-ea"/>
                        </a:rPr>
                        <a:t>知情同意书（含版本信息）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3.CRF</a:t>
                      </a:r>
                      <a:r>
                        <a:rPr lang="zh-CN" altLang="en-US" sz="1800">
                          <a:sym typeface="+mn-ea"/>
                        </a:rPr>
                        <a:t>（含版本信息）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4.</a:t>
                      </a:r>
                      <a:r>
                        <a:rPr lang="zh-CN" altLang="en-US"/>
                        <a:t>招募文件</a:t>
                      </a:r>
                      <a:r>
                        <a:rPr lang="zh-CN" altLang="en-US" sz="1800">
                          <a:sym typeface="+mn-ea"/>
                        </a:rPr>
                        <a:t>（含版本信息）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5.......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526030" y="6171565"/>
            <a:ext cx="6487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注：根据实际修改情况填写，不适用的可删除。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3f8d323c-a661-497b-887d-182cc2fedd36}"/>
  <p:tag name="TABLE_ENDDRAG_ORIGIN_RECT" val="671*204"/>
  <p:tag name="TABLE_ENDDRAG_RECT" val="144*176*671*204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377</Words>
  <Application>WPS 演示</Application>
  <PresentationFormat>宽屏</PresentationFormat>
  <Paragraphs>56</Paragraphs>
  <Slides>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Arial Unicode MS</vt:lpstr>
      <vt:lpstr>Office 主题​​</vt:lpstr>
      <vt:lpstr>PowerPoint 演示文稿</vt:lpstr>
      <vt:lpstr>项目基本信息</vt:lpstr>
      <vt:lpstr>初审信息</vt:lpstr>
      <vt:lpstr>修改内容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Administrator</cp:lastModifiedBy>
  <cp:revision>2067</cp:revision>
  <cp:lastPrinted>2022-03-30T08:50:00Z</cp:lastPrinted>
  <dcterms:created xsi:type="dcterms:W3CDTF">2022-03-30T08:50:00Z</dcterms:created>
  <dcterms:modified xsi:type="dcterms:W3CDTF">2026-01-05T03:32:44Z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2052-12.1.0.24034</vt:lpwstr>
  </property>
</Properties>
</file>